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67"/>
  </p:notesMasterIdLst>
  <p:handoutMasterIdLst>
    <p:handoutMasterId r:id="rId68"/>
  </p:handoutMasterIdLst>
  <p:sldIdLst>
    <p:sldId id="286" r:id="rId11"/>
    <p:sldId id="338" r:id="rId12"/>
    <p:sldId id="305" r:id="rId13"/>
    <p:sldId id="318" r:id="rId14"/>
    <p:sldId id="339" r:id="rId15"/>
    <p:sldId id="294" r:id="rId16"/>
    <p:sldId id="296" r:id="rId17"/>
    <p:sldId id="365" r:id="rId18"/>
    <p:sldId id="366" r:id="rId19"/>
    <p:sldId id="369" r:id="rId20"/>
    <p:sldId id="364" r:id="rId21"/>
    <p:sldId id="378" r:id="rId22"/>
    <p:sldId id="368" r:id="rId23"/>
    <p:sldId id="345" r:id="rId24"/>
    <p:sldId id="319" r:id="rId25"/>
    <p:sldId id="340" r:id="rId26"/>
    <p:sldId id="320" r:id="rId27"/>
    <p:sldId id="297" r:id="rId28"/>
    <p:sldId id="351" r:id="rId29"/>
    <p:sldId id="298" r:id="rId30"/>
    <p:sldId id="315" r:id="rId31"/>
    <p:sldId id="323" r:id="rId32"/>
    <p:sldId id="324" r:id="rId33"/>
    <p:sldId id="327" r:id="rId34"/>
    <p:sldId id="376" r:id="rId35"/>
    <p:sldId id="355" r:id="rId36"/>
    <p:sldId id="330" r:id="rId37"/>
    <p:sldId id="372" r:id="rId38"/>
    <p:sldId id="329" r:id="rId39"/>
    <p:sldId id="371" r:id="rId40"/>
    <p:sldId id="370" r:id="rId41"/>
    <p:sldId id="349" r:id="rId42"/>
    <p:sldId id="377" r:id="rId43"/>
    <p:sldId id="331" r:id="rId44"/>
    <p:sldId id="307" r:id="rId45"/>
    <p:sldId id="314" r:id="rId46"/>
    <p:sldId id="301" r:id="rId47"/>
    <p:sldId id="311" r:id="rId48"/>
    <p:sldId id="332" r:id="rId49"/>
    <p:sldId id="341" r:id="rId50"/>
    <p:sldId id="317" r:id="rId51"/>
    <p:sldId id="333" r:id="rId52"/>
    <p:sldId id="308" r:id="rId53"/>
    <p:sldId id="347" r:id="rId54"/>
    <p:sldId id="334" r:id="rId55"/>
    <p:sldId id="335" r:id="rId56"/>
    <p:sldId id="336" r:id="rId57"/>
    <p:sldId id="343" r:id="rId58"/>
    <p:sldId id="344" r:id="rId59"/>
    <p:sldId id="373" r:id="rId60"/>
    <p:sldId id="346" r:id="rId61"/>
    <p:sldId id="312" r:id="rId62"/>
    <p:sldId id="310" r:id="rId63"/>
    <p:sldId id="348" r:id="rId64"/>
    <p:sldId id="354" r:id="rId65"/>
    <p:sldId id="316" r:id="rId6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100" d="100"/>
          <a:sy n="100" d="100"/>
        </p:scale>
        <p:origin x="-624" y="10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04/02/2020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04/02/2020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22/01/2020</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9633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lyc-daubie-argenteuil.ac-versailles.fr/"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10</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11</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14</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18</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19</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a:t>
            </a:r>
            <a:r>
              <a:rPr lang="fr-FR" dirty="0" err="1" smtClean="0"/>
              <a:t>Parcoursup</a:t>
            </a:r>
            <a:endParaRPr lang="fr-FR" dirty="0" smtClean="0"/>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775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a:t>
            </a:r>
            <a:r>
              <a:rPr lang="fr-FR" sz="1900" dirty="0"/>
              <a:t>) qui vous permet de candidater automatiquement aux 7 Sciences Po/IEP </a:t>
            </a:r>
            <a:r>
              <a:rPr lang="fr-FR" sz="1900" dirty="0" smtClean="0"/>
              <a:t>. </a:t>
            </a:r>
            <a:r>
              <a:rPr lang="fr-FR" sz="1900" dirty="0"/>
              <a:t>Vous recevrez une réponse pour chacun des Sciences-Po/IEP du réseau. </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Chaque PASS proposé par les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25</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26</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30</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31</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7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a:buFontTx/>
              <a:buChar char="-"/>
            </a:pPr>
            <a:endParaRPr lang="fr-FR" sz="2300" dirty="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39</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40</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
        <p:nvSpPr>
          <p:cNvPr id="2" name="ZoneTexte 1"/>
          <p:cNvSpPr txBox="1"/>
          <p:nvPr/>
        </p:nvSpPr>
        <p:spPr>
          <a:xfrm>
            <a:off x="4191000" y="2680990"/>
            <a:ext cx="2133600" cy="369332"/>
          </a:xfrm>
          <a:prstGeom prst="rect">
            <a:avLst/>
          </a:prstGeom>
          <a:noFill/>
        </p:spPr>
        <p:txBody>
          <a:bodyPr wrap="square" rtlCol="0">
            <a:spAutoFit/>
          </a:bodyPr>
          <a:lstStyle/>
          <a:p>
            <a:r>
              <a:rPr lang="fr-FR" dirty="0" smtClean="0">
                <a:solidFill>
                  <a:schemeClr val="accent3">
                    <a:lumMod val="75000"/>
                  </a:schemeClr>
                </a:solidFill>
              </a:rPr>
              <a:t>Accès par </a:t>
            </a:r>
            <a:r>
              <a:rPr lang="fr-FR" dirty="0" smtClean="0">
                <a:solidFill>
                  <a:schemeClr val="accent3">
                    <a:lumMod val="75000"/>
                  </a:schemeClr>
                </a:solidFill>
                <a:hlinkClick r:id="rId3"/>
              </a:rPr>
              <a:t>notre site</a:t>
            </a:r>
            <a:endParaRPr lang="fr-FR" dirty="0">
              <a:solidFill>
                <a:schemeClr val="accent3">
                  <a:lumMod val="75000"/>
                </a:schemeClr>
              </a:solidFill>
            </a:endParaRPr>
          </a:p>
        </p:txBody>
      </p:sp>
      <p:sp>
        <p:nvSpPr>
          <p:cNvPr id="5" name="Flèche droite 4"/>
          <p:cNvSpPr/>
          <p:nvPr/>
        </p:nvSpPr>
        <p:spPr>
          <a:xfrm>
            <a:off x="3581400" y="2773323"/>
            <a:ext cx="609600"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51</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11783</TotalTime>
  <Words>5279</Words>
  <Application>Microsoft Office PowerPoint</Application>
  <PresentationFormat>Affichage à l'écran (4:3)</PresentationFormat>
  <Paragraphs>661</Paragraphs>
  <Slides>56</Slides>
  <Notes>3</Notes>
  <HiddenSlides>0</HiddenSlides>
  <MMClips>0</MMClips>
  <ScaleCrop>false</ScaleCrop>
  <HeadingPairs>
    <vt:vector size="4" baseType="variant">
      <vt:variant>
        <vt:lpstr>Thème</vt:lpstr>
      </vt:variant>
      <vt:variant>
        <vt:i4>10</vt:i4>
      </vt:variant>
      <vt:variant>
        <vt:lpstr>Titres des diapositives</vt:lpstr>
      </vt:variant>
      <vt:variant>
        <vt:i4>56</vt:i4>
      </vt:variant>
    </vt:vector>
  </HeadingPairs>
  <TitlesOfParts>
    <vt:vector size="66"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Présentation PowerPoint</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proviseur</cp:lastModifiedBy>
  <cp:revision>731</cp:revision>
  <cp:lastPrinted>2019-01-03T12:57:04Z</cp:lastPrinted>
  <dcterms:created xsi:type="dcterms:W3CDTF">2015-02-04T10:43:31Z</dcterms:created>
  <dcterms:modified xsi:type="dcterms:W3CDTF">2020-02-04T09:32:26Z</dcterms:modified>
</cp:coreProperties>
</file>